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creen Shot 2020-08-05 at 9.16.53 PM.png" descr="Screen Shot 2020-08-05 at 9.16.53 PM.png"/>
          <p:cNvPicPr>
            <a:picLocks noChangeAspect="1"/>
          </p:cNvPicPr>
          <p:nvPr/>
        </p:nvPicPr>
        <p:blipFill>
          <a:blip r:embed="rId2">
            <a:extLst/>
          </a:blip>
          <a:srcRect l="0" t="7636" r="0" b="0"/>
          <a:stretch>
            <a:fillRect/>
          </a:stretch>
        </p:blipFill>
        <p:spPr>
          <a:xfrm>
            <a:off x="0" y="1516709"/>
            <a:ext cx="13004801" cy="7507303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HOME PAGE"/>
          <p:cNvSpPr txBox="1"/>
          <p:nvPr/>
        </p:nvSpPr>
        <p:spPr>
          <a:xfrm>
            <a:off x="5214873" y="552439"/>
            <a:ext cx="2575053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HOME PAGE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creen Shot 2020-08-05 at 9.18.57 PM.png" descr="Screen Shot 2020-08-05 at 9.18.57 PM.png"/>
          <p:cNvPicPr>
            <a:picLocks noChangeAspect="1"/>
          </p:cNvPicPr>
          <p:nvPr/>
        </p:nvPicPr>
        <p:blipFill>
          <a:blip r:embed="rId2">
            <a:extLst/>
          </a:blip>
          <a:srcRect l="0" t="7674" r="0" b="0"/>
          <a:stretch>
            <a:fillRect/>
          </a:stretch>
        </p:blipFill>
        <p:spPr>
          <a:xfrm>
            <a:off x="0" y="1571688"/>
            <a:ext cx="13004801" cy="7504239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BLOG DETAIL"/>
          <p:cNvSpPr txBox="1"/>
          <p:nvPr/>
        </p:nvSpPr>
        <p:spPr>
          <a:xfrm>
            <a:off x="5135625" y="552439"/>
            <a:ext cx="2733549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BLOG DETAIL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creen Shot 2020-08-05 at 9.19.09 PM.png" descr="Screen Shot 2020-08-05 at 9.19.09 PM.png"/>
          <p:cNvPicPr>
            <a:picLocks noChangeAspect="1"/>
          </p:cNvPicPr>
          <p:nvPr/>
        </p:nvPicPr>
        <p:blipFill>
          <a:blip r:embed="rId2">
            <a:extLst/>
          </a:blip>
          <a:srcRect l="0" t="7661" r="0" b="0"/>
          <a:stretch>
            <a:fillRect/>
          </a:stretch>
        </p:blipFill>
        <p:spPr>
          <a:xfrm>
            <a:off x="-1" y="1388548"/>
            <a:ext cx="13004801" cy="7505307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CRITIQUE DETAIL"/>
          <p:cNvSpPr txBox="1"/>
          <p:nvPr/>
        </p:nvSpPr>
        <p:spPr>
          <a:xfrm>
            <a:off x="4759299" y="552439"/>
            <a:ext cx="3486202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CRITIQUE DETAIL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creen Shot 2020-08-05 at 9.16.59 PM.png" descr="Screen Shot 2020-08-05 at 9.16.59 PM.png"/>
          <p:cNvPicPr>
            <a:picLocks noChangeAspect="1"/>
          </p:cNvPicPr>
          <p:nvPr/>
        </p:nvPicPr>
        <p:blipFill>
          <a:blip r:embed="rId2">
            <a:extLst/>
          </a:blip>
          <a:srcRect l="0" t="7491" r="0" b="0"/>
          <a:stretch>
            <a:fillRect/>
          </a:stretch>
        </p:blipFill>
        <p:spPr>
          <a:xfrm>
            <a:off x="-1" y="1611947"/>
            <a:ext cx="13004801" cy="7519052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PRODUCT LIST PAGE"/>
          <p:cNvSpPr txBox="1"/>
          <p:nvPr/>
        </p:nvSpPr>
        <p:spPr>
          <a:xfrm>
            <a:off x="4413453" y="552439"/>
            <a:ext cx="4177894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PRODUCT LIST PAGE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creen Shot 2020-08-05 at 9.17.16 PM.png" descr="Screen Shot 2020-08-05 at 9.17.16 PM.png"/>
          <p:cNvPicPr>
            <a:picLocks noChangeAspect="1"/>
          </p:cNvPicPr>
          <p:nvPr/>
        </p:nvPicPr>
        <p:blipFill>
          <a:blip r:embed="rId2">
            <a:extLst/>
          </a:blip>
          <a:srcRect l="0" t="7440" r="0" b="0"/>
          <a:stretch>
            <a:fillRect/>
          </a:stretch>
        </p:blipFill>
        <p:spPr>
          <a:xfrm>
            <a:off x="0" y="1417570"/>
            <a:ext cx="13004800" cy="7523230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UPLOAD NEW PRODUCT"/>
          <p:cNvSpPr txBox="1"/>
          <p:nvPr/>
        </p:nvSpPr>
        <p:spPr>
          <a:xfrm>
            <a:off x="4014977" y="552439"/>
            <a:ext cx="4974845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UPLOAD NEW PRODUCT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creen Shot 2020-08-05 at 9.17.42 PM.png" descr="Screen Shot 2020-08-05 at 9.17.42 PM.png"/>
          <p:cNvPicPr>
            <a:picLocks noChangeAspect="1"/>
          </p:cNvPicPr>
          <p:nvPr/>
        </p:nvPicPr>
        <p:blipFill>
          <a:blip r:embed="rId2">
            <a:extLst/>
          </a:blip>
          <a:srcRect l="0" t="7729" r="0" b="0"/>
          <a:stretch>
            <a:fillRect/>
          </a:stretch>
        </p:blipFill>
        <p:spPr>
          <a:xfrm>
            <a:off x="0" y="1464795"/>
            <a:ext cx="13004800" cy="7499780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PRODUCT DETAIL PAGE"/>
          <p:cNvSpPr txBox="1"/>
          <p:nvPr/>
        </p:nvSpPr>
        <p:spPr>
          <a:xfrm>
            <a:off x="4123689" y="552439"/>
            <a:ext cx="4757421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PRODUCT DETAIL PAGE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creen Shot 2020-08-05 at 9.18.00 PM.png" descr="Screen Shot 2020-08-05 at 9.18.00 PM.png"/>
          <p:cNvPicPr>
            <a:picLocks noChangeAspect="1"/>
          </p:cNvPicPr>
          <p:nvPr/>
        </p:nvPicPr>
        <p:blipFill>
          <a:blip r:embed="rId2">
            <a:extLst/>
          </a:blip>
          <a:srcRect l="0" t="7480" r="0" b="0"/>
          <a:stretch>
            <a:fillRect/>
          </a:stretch>
        </p:blipFill>
        <p:spPr>
          <a:xfrm>
            <a:off x="0" y="1420774"/>
            <a:ext cx="13004800" cy="752002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UPDATE EXISTING PRODUCT"/>
          <p:cNvSpPr txBox="1"/>
          <p:nvPr/>
        </p:nvSpPr>
        <p:spPr>
          <a:xfrm>
            <a:off x="3623411" y="552439"/>
            <a:ext cx="575797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UPDATE EXISTING PRODUCT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Screen Shot 2020-08-05 at 9.18.13 PM.png" descr="Screen Shot 2020-08-05 at 9.18.13 PM.png"/>
          <p:cNvPicPr>
            <a:picLocks noChangeAspect="1"/>
          </p:cNvPicPr>
          <p:nvPr/>
        </p:nvPicPr>
        <p:blipFill>
          <a:blip r:embed="rId2">
            <a:extLst/>
          </a:blip>
          <a:srcRect l="0" t="7699" r="0" b="0"/>
          <a:stretch>
            <a:fillRect/>
          </a:stretch>
        </p:blipFill>
        <p:spPr>
          <a:xfrm>
            <a:off x="0" y="1438605"/>
            <a:ext cx="13004800" cy="7502195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WRITE NEW BLOG"/>
          <p:cNvSpPr txBox="1"/>
          <p:nvPr/>
        </p:nvSpPr>
        <p:spPr>
          <a:xfrm>
            <a:off x="4650587" y="552439"/>
            <a:ext cx="3703626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WRITE NEW BLOG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creen Shot 2020-08-05 at 9.18.24 PM.png" descr="Screen Shot 2020-08-05 at 9.18.24 PM.png"/>
          <p:cNvPicPr>
            <a:picLocks noChangeAspect="1"/>
          </p:cNvPicPr>
          <p:nvPr/>
        </p:nvPicPr>
        <p:blipFill>
          <a:blip r:embed="rId2">
            <a:extLst/>
          </a:blip>
          <a:srcRect l="0" t="7621" r="0" b="0"/>
          <a:stretch>
            <a:fillRect/>
          </a:stretch>
        </p:blipFill>
        <p:spPr>
          <a:xfrm>
            <a:off x="0" y="1432290"/>
            <a:ext cx="13004800" cy="750851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WRITE NEW CRITIQUE"/>
          <p:cNvSpPr txBox="1"/>
          <p:nvPr/>
        </p:nvSpPr>
        <p:spPr>
          <a:xfrm>
            <a:off x="4274261" y="552439"/>
            <a:ext cx="445627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WRITE NEW CRITIQUE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creen Shot 2020-08-05 at 9.18.35 PM.png" descr="Screen Shot 2020-08-05 at 9.18.35 PM.png"/>
          <p:cNvPicPr>
            <a:picLocks noChangeAspect="1"/>
          </p:cNvPicPr>
          <p:nvPr/>
        </p:nvPicPr>
        <p:blipFill>
          <a:blip r:embed="rId2">
            <a:extLst/>
          </a:blip>
          <a:srcRect l="0" t="7618" r="0" b="0"/>
          <a:stretch>
            <a:fillRect/>
          </a:stretch>
        </p:blipFill>
        <p:spPr>
          <a:xfrm>
            <a:off x="0" y="1657872"/>
            <a:ext cx="13004800" cy="7508789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UPDATE EXISTING BLOG"/>
          <p:cNvSpPr txBox="1"/>
          <p:nvPr/>
        </p:nvSpPr>
        <p:spPr>
          <a:xfrm>
            <a:off x="4037126" y="552439"/>
            <a:ext cx="4930548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UPDATE EXISTING BLOG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creen Shot 2020-08-05 at 9.18.48 PM.png" descr="Screen Shot 2020-08-05 at 9.18.48 PM.png"/>
          <p:cNvPicPr>
            <a:picLocks noChangeAspect="1"/>
          </p:cNvPicPr>
          <p:nvPr/>
        </p:nvPicPr>
        <p:blipFill>
          <a:blip r:embed="rId2">
            <a:extLst/>
          </a:blip>
          <a:srcRect l="0" t="7621" r="0" b="0"/>
          <a:stretch>
            <a:fillRect/>
          </a:stretch>
        </p:blipFill>
        <p:spPr>
          <a:xfrm>
            <a:off x="-1" y="1594906"/>
            <a:ext cx="13004801" cy="7508557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UPDATE CRITIQUE"/>
          <p:cNvSpPr txBox="1"/>
          <p:nvPr/>
        </p:nvSpPr>
        <p:spPr>
          <a:xfrm>
            <a:off x="4650384" y="552439"/>
            <a:ext cx="3704032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32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UPDATE CRITIQUE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